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Economica" panose="020B0604020202020204" charset="0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240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goal today is to teach you to think like a linux user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 who learns to program understands the flow of code, how loops and functions and arrays 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wanna do that for linux, the basic operations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need help or have questions or concerns, please stop me so i can help, i can explain more, explain less, or explain differently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wanna know more about concepts PLEASE ask, more knowledge is better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70c9a57e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70c9a57e5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 no power button, turns on with connect cable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keyboard mouse monitor and sd card first, then power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red light power, green light writing so don't unplug on green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70c9a57e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70c9a57e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terminal and how commands 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terminal, simplest commands, update commands, add the extra updates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apt apt-get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sudo and root user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ufw is a firewall management program that's installed by default in ubuntu and mint, but we have to add it for pi. will use it later but wanted you to download something first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 and &amp;&amp; and sh (shell) and bash (show off file recovery)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-d -f -df etc standalones change how command operates, some select specific files, more options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indent in shell script is two spaces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70c9a57e5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70c9a57e5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ls command lets us see information about files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give files permissions.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users and groups, root user, notice that sudo nano made a file owned by root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filesystem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70c9a57e5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70c9a57e5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working directory, where things happen, the ls files are in the working directory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and root, fixed locations, it's a tree, root folder belongs to the root user gotta use sudo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basically the up down in the tree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 anywhere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blank cd will take you to your home folder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them play around with cd and mkdir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70c9a57e5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70c9a57e5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70c9a57e5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70c9a57e5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asks if there's a conflict, otherwise default overwrites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force does it even if there are issues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70c9a57e5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c70c9a57e5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recursive does for folders cuz has to do it for everything inside the folder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70c9a57e5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70c9a57e5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70c9a57e5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70c9a57e5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ports and how to connect apps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TCP/UDP exist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22, 80, and 443 and http and https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forwarding is mapping a lower level port to a higher level port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proxy is sending a specific port to a specific website. reverse proxy routes ports thru the firewall to websites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70c9a57e5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70c9a57e5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ufw is preinstalled on ubuntu and mint, firewall manager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enabled the ports we need for ssh and to host internet traffic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76c6602be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76c6602be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70c9a57e5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c70c9a57e5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 is a protocol to allow remote access to other computers on the same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normally you would run the ip a command and connect from another computer to that, but school wifi weird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using tailscale as our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the tailscale tray icon, hover over network device, then my devices, then click the raspberry pi. this copies that ip address. it's the same one listed in tailscale status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cmd, ssh user@ip, fingerprint yes, password yes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you want run ping and the ip address of your laptop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70c9a57e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70c9a57e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open vnc viewer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like ssh but for the whole keyboard mouse and monitor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ip in the top, enter credentials and remember password and join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vnc is optional for today because everything is in terminal, but very useful for actual stuff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70c9a57e5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c70c9a57e5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many OSs and so much hardware makes predicting software behavior difficult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 computer is a pool of mystery liquid, a container is a box for a single program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box is identical, so they all act the same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poke holes in the box so the program can access the network and filesystem and you can bridge them together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is the program that creates and manages containers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docker compose and why not regular docker run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70c9a57e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c70c9a57e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use docker to keep stuff organized. apt packages are very messy and chaotic. terminal based not as clean as windows applications. docker clean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guy says it best why i use docker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70c9a57e5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70c9a57e5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wget is like curl, but it is usually used just to download a file hosted at a specific url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are doing now is downloading these docker compose files, making directories for them, moving them and renaming them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them wget the files and mkdirs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yaml structure and show them in nano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them launch and access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them fill out, launch, and access 2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70c9a57e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70c9a57e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70c9a57e5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70c9a57e5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70c9a57e5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70c9a57e5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70c9a57e5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70c9a57e5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acadd03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acadd03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76c6602be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c76c6602be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let us control the pi from our laptops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don't use realvnc, it's worse and paywalled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acadd03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cacadd03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i want all of our documentation to look. an overview for each system we employ and activity entires detailing exactly what we did, how, and when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did this in my trade school engineering class and it was very useful even tho we didnt need to go back that much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us to have the best documentation in rp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70c9a57e5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c70c9a57e5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70c9a57e5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70c9a57e5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70c9a57e5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c70c9a57e5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70c9a57e5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c70c9a57e5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70c9a57e5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c70c9a57e5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70c9a57e5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c70c9a57e5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tailscale is a vpn, makes a virtual network so devices in same github organization can see each other even on different wifi networks,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the github organization so that all of these devices can see each other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70c9a57e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c70c9a57e5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70c9a57e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c70c9a57e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the underlying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distros diverging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debian -&gt; ubuntu -&gt; mint (very sim)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actually gonna use, important to know for research that there are differences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70c9a57e5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70c9a57e5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mint or ubuntu, same i like mint, nothing you can't get around with some know how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server runs ubuntu server, headless, aka no gui only terminal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to switch to mint maybe or just install a gui on server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70c9a57e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70c9a57e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pi, rasbian like verys tripped down debian,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identical operation, nearly identical environment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warned pis are very slow, give them some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shut down properly cuz microsd unstable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don't worry about low voltage warnings, it doesn't actually affect us for what we’re doing (i ran on low voltage for a whole semester)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70c9a57e5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70c9a57e5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vnc-viewer.en.softonic.com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hyperlink" Target="https://tailscale.com/download" TargetMode="External"/><Relationship Id="rId4" Type="http://schemas.openxmlformats.org/officeDocument/2006/relationships/hyperlink" Target="https://www.realvnc.com/en/connect/download/viewer/macos/" TargetMode="External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TD9p69H3vgJmq5m7MJEX0zxIRoKZsm88UIt-0wRhieU/edit?usp=sharing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thenaShikata/Random/blob/main/many%20linux%20commands.tx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Workshop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Evan Peres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l="13898" t="12441" r="7934" b="21451"/>
          <a:stretch/>
        </p:blipFill>
        <p:spPr>
          <a:xfrm>
            <a:off x="42950" y="65800"/>
            <a:ext cx="4765174" cy="30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650" y="1971875"/>
            <a:ext cx="5152298" cy="281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>
            <a:off x="6644225" y="2813400"/>
            <a:ext cx="495600" cy="49560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&amp; Upgrade</a:t>
            </a:r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apt update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apt upgrade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sudo apt install ufw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sudo nano uu.sh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750" y="2967545"/>
            <a:ext cx="6454251" cy="1970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uu.sh</a:t>
            </a:r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9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./uu.sh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-l ./uu.sh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chown sdsurp:sdsurp ./uu.sh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-l uu.sh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chmod u+x ./uu.sh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-l ./uu.sh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chmod 754 ./uu.sh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ls -l ./uu.sh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475" y="464655"/>
            <a:ext cx="4584375" cy="40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5931763" y="4505775"/>
            <a:ext cx="14898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r=4 w=2 x=1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 = change directory</a:t>
            </a: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pwd = print working directory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~ = home directory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/ = root directory (equivalent of windows C: drive)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cd ./foldername = enter child folder under working directory (down the tree)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cd .. = enter parent folder above working directory (up the tree)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cd /folder/folder/folder = move to this folder from anywhere! (teleportation)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mkdir = make a folder in the working directory or anywhere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3">
            <a:alphaModFix/>
          </a:blip>
          <a:srcRect t="12535" b="12714"/>
          <a:stretch/>
        </p:blipFill>
        <p:spPr>
          <a:xfrm>
            <a:off x="3962450" y="19600"/>
            <a:ext cx="5181550" cy="19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</a:t>
            </a: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4165200" cy="3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 = list directory contents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= lists every visible file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-a = lists all files including hidden </a:t>
            </a:r>
            <a:br>
              <a:rPr lang="en"/>
            </a:br>
            <a:r>
              <a:rPr lang="en"/>
              <a:t>files (files that start with a . are hidden)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-l = lists permissions and date modified for all files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ls -l ./file = lists only that file’s info</a:t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900" y="1678250"/>
            <a:ext cx="46672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files</a:t>
            </a:r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 [options] source_name destination_name</a:t>
            </a:r>
            <a:br>
              <a:rPr lang="en"/>
            </a:br>
            <a:r>
              <a:rPr lang="en"/>
              <a:t>	ex: mv test.txt ./Desktop/test.txt     or     mv test1.txt test2.txt (renamed!)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mv [options] source1 source2 source3 destination_path</a:t>
            </a:r>
            <a:br>
              <a:rPr lang="en"/>
            </a:br>
            <a:r>
              <a:rPr lang="en"/>
              <a:t>	</a:t>
            </a:r>
            <a:r>
              <a:rPr lang="en" sz="1600"/>
              <a:t>ex: mv test1.txt test2.txt test3.txt ./Desktop (moves files or folders into Desktop)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mv ./source ./destination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-i interactive     -f force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Files</a:t>
            </a:r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 [options] source destination (already existing files will be overwritten!)</a:t>
            </a:r>
            <a:br>
              <a:rPr lang="en"/>
            </a:br>
            <a:r>
              <a:rPr lang="en"/>
              <a:t>	ex: cp test1.txt test2.txt     or     cp test1.txt ./Desktop/test2.txt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cp [options] source1 source2 source3 destination_path</a:t>
            </a:r>
            <a:br>
              <a:rPr lang="en"/>
            </a:br>
            <a:r>
              <a:rPr lang="en"/>
              <a:t>	ex: mv test1.txt test2.txt test3.txt ./Desktop (copies files to Desktop)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cp -R source destination (copies folders!)</a:t>
            </a:r>
            <a:br>
              <a:rPr lang="en"/>
            </a:br>
            <a:r>
              <a:rPr lang="en"/>
              <a:t>	ex: cp ./test1 ./test2 (copies test1 folder into test2)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-i interactive     -f force     -R recursive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Files</a:t>
            </a:r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 [options] target</a:t>
            </a:r>
            <a:br>
              <a:rPr lang="en"/>
            </a:br>
            <a:r>
              <a:rPr lang="en"/>
              <a:t>	ex: rm test.txt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rm [options] target1 target2 target3 (removes multiple!)</a:t>
            </a:r>
            <a:br>
              <a:rPr lang="en"/>
            </a:br>
            <a:r>
              <a:rPr lang="en"/>
              <a:t>	ex: rm test1.txt test2.txt test3.txt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rm -R ./target (removes folders!)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-i interactive     -f force     -R recursive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Network/Port Hierarchy</a:t>
            </a:r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26"/>
            <a:ext cx="8520600" cy="193148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/>
          <p:nvPr/>
        </p:nvSpPr>
        <p:spPr>
          <a:xfrm>
            <a:off x="3959575" y="2388475"/>
            <a:ext cx="1129500" cy="67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4069675" y="2577175"/>
            <a:ext cx="9093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Reverse Proxy</a:t>
            </a:r>
            <a:endParaRPr sz="800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2181400" y="2690725"/>
            <a:ext cx="11295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(usually 80 and 443)</a:t>
            </a:r>
            <a:endParaRPr sz="800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 &amp; ufw</a:t>
            </a: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ufw status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ufw enable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ufw allow 22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ufw allow 80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ufw allow 443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ufw allow 5900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sudo ufw status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 rotWithShape="1">
          <a:blip r:embed="rId3">
            <a:alphaModFix/>
          </a:blip>
          <a:srcRect t="26787" r="24259" b="32178"/>
          <a:stretch/>
        </p:blipFill>
        <p:spPr>
          <a:xfrm>
            <a:off x="2922425" y="1407038"/>
            <a:ext cx="6140525" cy="23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 (on laptop in command line)</a:t>
            </a:r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 sdsurp@”raspberry pi tailscale ip”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password: changeme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pi tailscale ip found here: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 pi: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tailscale status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ip a</a:t>
            </a: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725" y="2532550"/>
            <a:ext cx="3955778" cy="22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 rotWithShape="1">
          <a:blip r:embed="rId4">
            <a:alphaModFix/>
          </a:blip>
          <a:srcRect r="8441"/>
          <a:stretch/>
        </p:blipFill>
        <p:spPr>
          <a:xfrm>
            <a:off x="3362675" y="1747125"/>
            <a:ext cx="5601001" cy="3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With VNC</a:t>
            </a:r>
            <a:endParaRPr/>
          </a:p>
        </p:txBody>
      </p:sp>
      <p:sp>
        <p:nvSpPr>
          <p:cNvPr id="213" name="Google Shape;213;p33"/>
          <p:cNvSpPr txBox="1"/>
          <p:nvPr/>
        </p:nvSpPr>
        <p:spPr>
          <a:xfrm>
            <a:off x="690600" y="3580975"/>
            <a:ext cx="6399300" cy="12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 rotWithShape="1">
          <a:blip r:embed="rId3">
            <a:alphaModFix/>
          </a:blip>
          <a:srcRect l="970"/>
          <a:stretch/>
        </p:blipFill>
        <p:spPr>
          <a:xfrm>
            <a:off x="4301875" y="930100"/>
            <a:ext cx="4803526" cy="351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75" y="1799925"/>
            <a:ext cx="4554571" cy="12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usermod -a -G docker evanp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sudo reboot (you’ll need to reconnect to ssh and vnc)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3548"/>
            <a:ext cx="9143999" cy="445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body" idx="1"/>
          </p:nvPr>
        </p:nvSpPr>
        <p:spPr>
          <a:xfrm>
            <a:off x="311700" y="315925"/>
            <a:ext cx="8520600" cy="4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mkdir /Docker /Docker/1 /Docker/2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chown -R sdsurp:sdsurp /Docker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mv ./linux_workshop1.yaml /Docker/1/docker-compose.yaml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mv ./linux_workshop2.yaml /Docker/2/docker-compose.yaml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cd /Docker/1/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nano ./docker-compose.yaml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 rotWithShape="1">
          <a:blip r:embed="rId3">
            <a:alphaModFix/>
          </a:blip>
          <a:srcRect t="3595"/>
          <a:stretch/>
        </p:blipFill>
        <p:spPr>
          <a:xfrm>
            <a:off x="0" y="359350"/>
            <a:ext cx="9144001" cy="442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246" name="Google Shape;246;p3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docker-compose up -d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browser go to localhost:90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242" y="0"/>
            <a:ext cx="372351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259" name="Google Shape;259;p4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9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cd /Docker/2/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nano ./docker-compose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docker-compose up -d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the browser go to localhost: whatever port you specified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docker-compose down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cd /Docker/1/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docker-compose down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and Install Software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VNC Viewer Softonic</a:t>
            </a:r>
            <a:r>
              <a:rPr lang="en"/>
              <a:t> for Windows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Real VNC</a:t>
            </a:r>
            <a:r>
              <a:rPr lang="en"/>
              <a:t> for Mac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Tailscale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6">
            <a:alphaModFix/>
          </a:blip>
          <a:srcRect t="10368" b="7468"/>
          <a:stretch/>
        </p:blipFill>
        <p:spPr>
          <a:xfrm>
            <a:off x="3986625" y="1225225"/>
            <a:ext cx="4927224" cy="6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7">
            <a:alphaModFix/>
          </a:blip>
          <a:srcRect t="22970"/>
          <a:stretch/>
        </p:blipFill>
        <p:spPr>
          <a:xfrm>
            <a:off x="-164150" y="3718225"/>
            <a:ext cx="3940950" cy="9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8025" y="3181350"/>
            <a:ext cx="5615975" cy="1997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5"/>
          <p:cNvCxnSpPr>
            <a:stCxn id="74" idx="1"/>
            <a:endCxn id="74" idx="3"/>
          </p:cNvCxnSpPr>
          <p:nvPr/>
        </p:nvCxnSpPr>
        <p:spPr>
          <a:xfrm>
            <a:off x="311700" y="2902225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9" name="Google Shape;7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44425" y="1600275"/>
            <a:ext cx="1435350" cy="12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What Our Documentation Will Look Like</a:t>
            </a:r>
            <a:endParaRPr/>
          </a:p>
        </p:txBody>
      </p:sp>
      <p:sp>
        <p:nvSpPr>
          <p:cNvPr id="270" name="Google Shape;270;p4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Copy of the Documentation For Viewing Purposes </a:t>
            </a:r>
            <a:endParaRPr/>
          </a:p>
        </p:txBody>
      </p:sp>
      <p:pic>
        <p:nvPicPr>
          <p:cNvPr id="271" name="Google Shape;2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7" y="1704075"/>
            <a:ext cx="3605950" cy="31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5975" y="1704075"/>
            <a:ext cx="2606626" cy="29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2600" y="1704075"/>
            <a:ext cx="2606624" cy="227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2600" y="3217870"/>
            <a:ext cx="2606626" cy="1814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wanna try this out for yourself</a:t>
            </a:r>
            <a:endParaRPr/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1"/>
          </p:nvPr>
        </p:nvSpPr>
        <p:spPr>
          <a:xfrm>
            <a:off x="311700" y="1149025"/>
            <a:ext cx="8520600" cy="40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don’t recommend vms, I can't get them to work properly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Try dual booting or use and old laptop or desktop as a home server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Look up self hosting projects like jellyfin, nextcloud, seafile, vaultwarden, etc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 portainer, it's cleaner browser based docker compose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Google and stack exchange are your best friends for everything. “90% of a programmer's time is spent looking for someone else’s solution” (quote: my mechatronics teacher) and it's the same with linux users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Buy a cheap website to host 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Setup multiple minecraft servers at once (dm for the dns records cuz the internet is randomly really bad at explaining how to set them up properly)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lots of linux commands</a:t>
            </a:r>
            <a:endParaRPr/>
          </a:p>
        </p:txBody>
      </p:sp>
      <p:sp>
        <p:nvSpPr>
          <p:cNvPr id="296" name="Google Shape;296;p46"/>
          <p:cNvSpPr txBox="1">
            <a:spLocks noGrp="1"/>
          </p:cNvSpPr>
          <p:nvPr>
            <p:ph type="subTitle" idx="4294967295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https://github.com/AthenaShikata/Random/blob/main/many%20linux%20commands.txt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200025"/>
            <a:ext cx="4743450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775" y="101025"/>
            <a:ext cx="3940950" cy="1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 r="13434"/>
          <a:stretch/>
        </p:blipFill>
        <p:spPr>
          <a:xfrm>
            <a:off x="0" y="1147225"/>
            <a:ext cx="3125825" cy="264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6"/>
          <p:cNvCxnSpPr/>
          <p:nvPr/>
        </p:nvCxnSpPr>
        <p:spPr>
          <a:xfrm rot="10800000" flipH="1">
            <a:off x="455725" y="1433800"/>
            <a:ext cx="1026900" cy="17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666" y="1106700"/>
            <a:ext cx="2477763" cy="3744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6"/>
          <p:cNvCxnSpPr/>
          <p:nvPr/>
        </p:nvCxnSpPr>
        <p:spPr>
          <a:xfrm rot="10800000" flipH="1">
            <a:off x="2823275" y="3915125"/>
            <a:ext cx="1026900" cy="17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8203" y="1147220"/>
            <a:ext cx="3125825" cy="34316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6"/>
          <p:cNvCxnSpPr/>
          <p:nvPr/>
        </p:nvCxnSpPr>
        <p:spPr>
          <a:xfrm rot="10800000">
            <a:off x="7962200" y="3975050"/>
            <a:ext cx="795300" cy="587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" name="Google Shape;93;p16"/>
          <p:cNvSpPr/>
          <p:nvPr/>
        </p:nvSpPr>
        <p:spPr>
          <a:xfrm>
            <a:off x="995350" y="2623850"/>
            <a:ext cx="344100" cy="344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324CF2-27C4-D82F-252A-43D9725A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Background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t="22302" b="20600"/>
          <a:stretch/>
        </p:blipFill>
        <p:spPr>
          <a:xfrm>
            <a:off x="0" y="764326"/>
            <a:ext cx="9144001" cy="370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39725"/>
            <a:ext cx="4571999" cy="45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9725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715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931" y="2122125"/>
            <a:ext cx="3090475" cy="26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 Setup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1912</Words>
  <Application>Microsoft Office PowerPoint</Application>
  <PresentationFormat>On-screen Show (16:9)</PresentationFormat>
  <Paragraphs>208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Economica</vt:lpstr>
      <vt:lpstr>Open Sans</vt:lpstr>
      <vt:lpstr>Luxe</vt:lpstr>
      <vt:lpstr>Linux Workshop</vt:lpstr>
      <vt:lpstr>Setup</vt:lpstr>
      <vt:lpstr>Download and Install Software</vt:lpstr>
      <vt:lpstr>PowerPoint Presentation</vt:lpstr>
      <vt:lpstr>Linux Background</vt:lpstr>
      <vt:lpstr>PowerPoint Presentation</vt:lpstr>
      <vt:lpstr>PowerPoint Presentation</vt:lpstr>
      <vt:lpstr>PowerPoint Presentation</vt:lpstr>
      <vt:lpstr>Pi Setup</vt:lpstr>
      <vt:lpstr>PowerPoint Presentation</vt:lpstr>
      <vt:lpstr>Update &amp; Upgrade</vt:lpstr>
      <vt:lpstr>uu.sh</vt:lpstr>
      <vt:lpstr>cd = change directory</vt:lpstr>
      <vt:lpstr>ls</vt:lpstr>
      <vt:lpstr>Move files</vt:lpstr>
      <vt:lpstr>Copy Files</vt:lpstr>
      <vt:lpstr>Delete Files</vt:lpstr>
      <vt:lpstr>Network/Port Hierarchy</vt:lpstr>
      <vt:lpstr>Firewall &amp; ufw</vt:lpstr>
      <vt:lpstr>SSH (on laptop in command line)</vt:lpstr>
      <vt:lpstr>Connecting With VNC</vt:lpstr>
      <vt:lpstr>Docker</vt:lpstr>
      <vt:lpstr>PowerPoint Presentation</vt:lpstr>
      <vt:lpstr>PowerPoint Presentation</vt:lpstr>
      <vt:lpstr>PowerPoint Presentation</vt:lpstr>
      <vt:lpstr>Docker</vt:lpstr>
      <vt:lpstr>PowerPoint Presentation</vt:lpstr>
      <vt:lpstr>Docker</vt:lpstr>
      <vt:lpstr>Documentation</vt:lpstr>
      <vt:lpstr>This is What Our Documentation Will Look Like</vt:lpstr>
      <vt:lpstr>Experimentation</vt:lpstr>
      <vt:lpstr>If you wanna try this out for yourself</vt:lpstr>
      <vt:lpstr>Questions?</vt:lpstr>
      <vt:lpstr>Link to lots of linux commands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Evan Peres</cp:lastModifiedBy>
  <cp:revision>1</cp:revision>
  <dcterms:modified xsi:type="dcterms:W3CDTF">2025-03-11T18:41:55Z</dcterms:modified>
</cp:coreProperties>
</file>